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316" y="13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 Haye" userId="01534ba02cf1cb43" providerId="LiveId" clId="{93ED2183-F58B-4F8A-B6EA-0C7867A98B81}"/>
    <pc:docChg chg="custSel addSld modSld">
      <pc:chgData name="Robert Haye" userId="01534ba02cf1cb43" providerId="LiveId" clId="{93ED2183-F58B-4F8A-B6EA-0C7867A98B81}" dt="2021-06-14T20:45:14.605" v="18"/>
      <pc:docMkLst>
        <pc:docMk/>
      </pc:docMkLst>
      <pc:sldChg chg="addSp delSp modSp new mod modAnim">
        <pc:chgData name="Robert Haye" userId="01534ba02cf1cb43" providerId="LiveId" clId="{93ED2183-F58B-4F8A-B6EA-0C7867A98B81}" dt="2021-06-14T20:45:14.605" v="18"/>
        <pc:sldMkLst>
          <pc:docMk/>
          <pc:sldMk cId="1184403784" sldId="256"/>
        </pc:sldMkLst>
        <pc:spChg chg="del">
          <ac:chgData name="Robert Haye" userId="01534ba02cf1cb43" providerId="LiveId" clId="{93ED2183-F58B-4F8A-B6EA-0C7867A98B81}" dt="2021-06-14T20:44:06.779" v="1" actId="478"/>
          <ac:spMkLst>
            <pc:docMk/>
            <pc:sldMk cId="1184403784" sldId="256"/>
            <ac:spMk id="2" creationId="{2BB730D5-AEA3-407B-987A-7AB910B1454E}"/>
          </ac:spMkLst>
        </pc:spChg>
        <pc:spChg chg="del">
          <ac:chgData name="Robert Haye" userId="01534ba02cf1cb43" providerId="LiveId" clId="{93ED2183-F58B-4F8A-B6EA-0C7867A98B81}" dt="2021-06-14T20:44:10.133" v="2" actId="478"/>
          <ac:spMkLst>
            <pc:docMk/>
            <pc:sldMk cId="1184403784" sldId="256"/>
            <ac:spMk id="3" creationId="{85579F26-9899-46FD-9F1B-4B113506831D}"/>
          </ac:spMkLst>
        </pc:spChg>
        <pc:picChg chg="add del mod">
          <ac:chgData name="Robert Haye" userId="01534ba02cf1cb43" providerId="LiveId" clId="{93ED2183-F58B-4F8A-B6EA-0C7867A98B81}" dt="2021-06-14T20:44:28.647" v="8" actId="478"/>
          <ac:picMkLst>
            <pc:docMk/>
            <pc:sldMk cId="1184403784" sldId="256"/>
            <ac:picMk id="5" creationId="{80336712-A2E3-4C08-A64E-69CF2FD5C667}"/>
          </ac:picMkLst>
        </pc:picChg>
        <pc:picChg chg="add del mod">
          <ac:chgData name="Robert Haye" userId="01534ba02cf1cb43" providerId="LiveId" clId="{93ED2183-F58B-4F8A-B6EA-0C7867A98B81}" dt="2021-06-14T20:44:27.935" v="7" actId="478"/>
          <ac:picMkLst>
            <pc:docMk/>
            <pc:sldMk cId="1184403784" sldId="256"/>
            <ac:picMk id="7" creationId="{C81FC93D-2AFC-44A2-B6EB-8EF4314ED9C0}"/>
          </ac:picMkLst>
        </pc:picChg>
        <pc:picChg chg="add del mod">
          <ac:chgData name="Robert Haye" userId="01534ba02cf1cb43" providerId="LiveId" clId="{93ED2183-F58B-4F8A-B6EA-0C7867A98B81}" dt="2021-06-14T20:44:27.050" v="6" actId="478"/>
          <ac:picMkLst>
            <pc:docMk/>
            <pc:sldMk cId="1184403784" sldId="256"/>
            <ac:picMk id="9" creationId="{284BC495-DFF5-47D1-B187-510C5EE3B828}"/>
          </ac:picMkLst>
        </pc:picChg>
        <pc:picChg chg="add mod">
          <ac:chgData name="Robert Haye" userId="01534ba02cf1cb43" providerId="LiveId" clId="{93ED2183-F58B-4F8A-B6EA-0C7867A98B81}" dt="2021-06-14T20:44:32.923" v="9"/>
          <ac:picMkLst>
            <pc:docMk/>
            <pc:sldMk cId="1184403784" sldId="256"/>
            <ac:picMk id="11" creationId="{8C69CA9D-031A-4763-93F6-345E6A69C0F0}"/>
          </ac:picMkLst>
        </pc:picChg>
        <pc:picChg chg="add mod">
          <ac:chgData name="Robert Haye" userId="01534ba02cf1cb43" providerId="LiveId" clId="{93ED2183-F58B-4F8A-B6EA-0C7867A98B81}" dt="2021-06-14T20:44:34.811" v="10"/>
          <ac:picMkLst>
            <pc:docMk/>
            <pc:sldMk cId="1184403784" sldId="256"/>
            <ac:picMk id="13" creationId="{A9305463-D9EE-487B-99FD-45AC4FF15E41}"/>
          </ac:picMkLst>
        </pc:picChg>
        <pc:picChg chg="add mod">
          <ac:chgData name="Robert Haye" userId="01534ba02cf1cb43" providerId="LiveId" clId="{93ED2183-F58B-4F8A-B6EA-0C7867A98B81}" dt="2021-06-14T20:44:38.571" v="11"/>
          <ac:picMkLst>
            <pc:docMk/>
            <pc:sldMk cId="1184403784" sldId="256"/>
            <ac:picMk id="15" creationId="{D4EC5CAD-998B-4EA3-B490-CCA789F34F1D}"/>
          </ac:picMkLst>
        </pc:picChg>
        <pc:picChg chg="add mod">
          <ac:chgData name="Robert Haye" userId="01534ba02cf1cb43" providerId="LiveId" clId="{93ED2183-F58B-4F8A-B6EA-0C7867A98B81}" dt="2021-06-14T20:44:42.137" v="12"/>
          <ac:picMkLst>
            <pc:docMk/>
            <pc:sldMk cId="1184403784" sldId="256"/>
            <ac:picMk id="17" creationId="{E4BF3E87-A863-44EC-88E6-C0FF8C9D3BFF}"/>
          </ac:picMkLst>
        </pc:picChg>
        <pc:picChg chg="add mod">
          <ac:chgData name="Robert Haye" userId="01534ba02cf1cb43" providerId="LiveId" clId="{93ED2183-F58B-4F8A-B6EA-0C7867A98B81}" dt="2021-06-14T20:44:48.902" v="13"/>
          <ac:picMkLst>
            <pc:docMk/>
            <pc:sldMk cId="1184403784" sldId="256"/>
            <ac:picMk id="19" creationId="{B39A97DD-B6AD-4977-9C69-E0C74942D760}"/>
          </ac:picMkLst>
        </pc:picChg>
        <pc:picChg chg="add mod">
          <ac:chgData name="Robert Haye" userId="01534ba02cf1cb43" providerId="LiveId" clId="{93ED2183-F58B-4F8A-B6EA-0C7867A98B81}" dt="2021-06-14T20:44:51.610" v="14"/>
          <ac:picMkLst>
            <pc:docMk/>
            <pc:sldMk cId="1184403784" sldId="256"/>
            <ac:picMk id="21" creationId="{9BA9365B-1CB7-4756-B8DF-75E0C96F8B10}"/>
          </ac:picMkLst>
        </pc:picChg>
        <pc:picChg chg="add mod">
          <ac:chgData name="Robert Haye" userId="01534ba02cf1cb43" providerId="LiveId" clId="{93ED2183-F58B-4F8A-B6EA-0C7867A98B81}" dt="2021-06-14T20:44:54.103" v="15"/>
          <ac:picMkLst>
            <pc:docMk/>
            <pc:sldMk cId="1184403784" sldId="256"/>
            <ac:picMk id="23" creationId="{00C542A9-B71B-4181-95ED-0EE935C607EE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87E66-B953-42D3-AB8D-F6C16B7B2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D67B73-08E5-437B-B444-692D42EA6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60A3F-0B26-4599-AE03-DF8C2E80A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4B3EB-AA1A-4DBA-B27F-8B523B05C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1C842-45A5-4408-94D2-1150CBB47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77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6AD7C-3FE9-4366-9A4B-0A5C0E91E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6C7BE3-0ED2-45C0-B9CC-A9FBC97834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D6F6B-12B8-453B-B6FD-8BC04346C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DBBF3-EF01-4652-9613-EF1E5092F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E8855-BBF1-4448-838C-7B2526F9E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347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8D5243-DC77-4564-97F2-9D72A73B01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669632-7FF4-48BF-B742-7CA4DEB106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BF08E-571B-46CD-A3B3-DE464A273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372D8-F207-4A4D-9A17-C1A5D0958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58CB2-453D-4042-BF98-4FD98E883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485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578DD-F479-4C72-83A0-6AA3CBC7F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3DADA-F65D-4E98-B85E-FA704D2B26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AF02D-5973-496D-AF3F-567793FFC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A0A70-7908-4D1B-867B-6960D8578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2206B-38F3-410F-AC25-9CCD2C5A9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83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2E2DA-482C-4F59-A2E7-DADDB5AA8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172C7-2D09-4D8E-BBEF-D71217E18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FAE2F-2B48-43FD-BA57-039B80777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D7D29-B016-4A89-93AD-11A1375E5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B40F7-AC10-4EDA-94AE-2E4CD1188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78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8A2F0-49E6-4CDD-8F70-62F98E20B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6C6FE-1FA9-4E4C-9F2A-C6E642695B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726A1D-ECE8-4C4B-8071-FBD0015CC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554FC-6ED3-45D0-9960-E293A75B0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94E713-2491-44C8-815A-FBB154953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09D6B-07D9-4354-A9B2-7A7C361F2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BC825-1B3A-45CA-8814-35A51470A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35CAC-99FF-4CF9-BB89-7AE731ADA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A8A100-D7D8-4020-8227-F7A8C47D6C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65467C-B30F-4E0D-9367-AE704765BF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D99B47-963B-4327-B274-FFBB166ECE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C48832-692D-4848-B81F-C6E7898BE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BDC0DE-EBE6-4928-A8C3-BAECEAD15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614EAE-6614-4D04-8DC7-D9B75F0ED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250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41D24-F82B-4F27-B504-809353475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450698-EC36-4ECD-AF50-30C5CC093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ABAFB0-D3F2-4C87-9DC2-990A35E52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58F9F-54B8-435F-96EC-27B545DE6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058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DF1194-5B00-499D-8139-30EC86467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DF128E-0625-49FC-965C-A6EDB738C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E9E94-E8B6-48EC-A1F7-98198CA0F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550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9104A-DC1F-4CE9-8E7A-04FCA02B4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85FAB-5D92-4A9A-8C11-63831AE15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E860AB-710E-4AB5-A68E-7A88A982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8DD8FB-4762-4182-9CAF-A907B448A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0C6181-D7BF-4596-B6B1-54D0F6913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12EA74-149F-4F7A-9D20-248D6F85D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15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83A7A-C94D-45D7-A10B-DC878EB2A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4EEC0E-2E61-4C99-808E-CF225ECD95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33BBBD-FABD-4987-8B5A-39B7AE178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0CF75-3B56-4EDC-BAB3-FE79121DF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F0DD1-C599-48E1-93CB-6E66DE269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C9EE2-6BC4-41CF-AF38-EDFF498BF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03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23DA37-D1D0-4924-A39B-4433D2C89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C38386-993A-4776-BF2F-4972C606F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5A137-2216-43D0-BEFD-B7C71157B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DFA65-E561-4BAF-890D-8C18FCCA318E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3B913-7FC5-4C1F-94A0-8C445737CA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AA3D8-5402-4B70-B0A0-6B1D02DF0D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A5E00-3940-48FA-923F-24331E014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583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C69CA9D-031A-4763-93F6-345E6A69C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660" y="0"/>
            <a:ext cx="9904679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9305463-D9EE-487B-99FD-45AC4FF15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660" y="0"/>
            <a:ext cx="9904679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4EC5CAD-998B-4EA3-B490-CCA789F34F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660" y="0"/>
            <a:ext cx="9904679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4BF3E87-A863-44EC-88E6-C0FF8C9D3B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660" y="0"/>
            <a:ext cx="9904679" cy="685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39A97DD-B6AD-4977-9C69-E0C74942D7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660" y="0"/>
            <a:ext cx="9904679" cy="6858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BA9365B-1CB7-4756-B8DF-75E0C96F8B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660" y="0"/>
            <a:ext cx="9904679" cy="6858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0C542A9-B71B-4181-95ED-0EE935C60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660" y="0"/>
            <a:ext cx="99046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403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Haye</dc:creator>
  <cp:lastModifiedBy>Robert Haye</cp:lastModifiedBy>
  <cp:revision>1</cp:revision>
  <dcterms:created xsi:type="dcterms:W3CDTF">2021-06-14T20:44:01Z</dcterms:created>
  <dcterms:modified xsi:type="dcterms:W3CDTF">2021-06-14T21:08:13Z</dcterms:modified>
</cp:coreProperties>
</file>

<file path=docProps/thumbnail.jpeg>
</file>